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3"/>
  </p:notesMasterIdLst>
  <p:handoutMasterIdLst>
    <p:handoutMasterId r:id="rId4"/>
  </p:handoutMasterIdLst>
  <p:sldIdLst>
    <p:sldId id="513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4847"/>
    <a:srgbClr val="FF3300"/>
    <a:srgbClr val="EACFCF"/>
    <a:srgbClr val="F5E9E9"/>
    <a:srgbClr val="FFFF66"/>
    <a:srgbClr val="009900"/>
    <a:srgbClr val="CC0099"/>
    <a:srgbClr val="00FF00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54" autoAdjust="0"/>
    <p:restoredTop sz="95412" autoAdjust="0"/>
  </p:normalViewPr>
  <p:slideViewPr>
    <p:cSldViewPr>
      <p:cViewPr varScale="1">
        <p:scale>
          <a:sx n="86" d="100"/>
          <a:sy n="86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28318D-1331-4D74-A477-6EB35113C6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152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73ECF3-28A5-4BA9-A5B6-BB561068BC8E}" type="datetimeFigureOut">
              <a:rPr lang="cs-CZ"/>
              <a:pPr>
                <a:defRPr/>
              </a:pPr>
              <a:t>12.10.2015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AAE5F3-AC4E-44DB-9695-6F442067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23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pPr>
              <a:defRPr/>
            </a:pPr>
            <a:fld id="{FB4E9F8F-7B14-434B-8232-15177973F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0FB85-665B-4409-927D-90A0D9EA745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B98A2-DFD3-47F8-8B81-EDABC887C3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1747-EDE7-4EF7-8081-DC86BBD1A3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DFDA9-C491-4A20-9E32-F045AAF10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5E9BC-B8B4-4E04-A2F6-0AD9AD046C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921EF-6948-4730-A335-DE62E9DC58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03596-3395-4198-8C7B-4CD852B674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768FD-E379-4F62-BD91-9CC384DBEC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0D172-122E-42DD-BCC2-319F661F54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DD3A8-01A2-4922-9AE3-54EAF66FE0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9A0DF5-6B55-496B-939D-343BA46D65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testu tuků a olejů 2014</a:t>
            </a:r>
            <a:br>
              <a:rPr lang="cs-CZ" dirty="0" smtClean="0"/>
            </a:br>
            <a:r>
              <a:rPr lang="cs-CZ" sz="2000" dirty="0" smtClean="0"/>
              <a:t>Prof. Dostálová (VŠCHT), RNDr. Suchánek (IKEM)</a:t>
            </a:r>
            <a:endParaRPr lang="cs-CZ" sz="2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909788"/>
              </p:ext>
            </p:extLst>
          </p:nvPr>
        </p:nvGraphicFramePr>
        <p:xfrm>
          <a:off x="251519" y="1600200"/>
          <a:ext cx="8663880" cy="5085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265"/>
                <a:gridCol w="864096"/>
                <a:gridCol w="1080120"/>
                <a:gridCol w="792088"/>
                <a:gridCol w="1080120"/>
                <a:gridCol w="648072"/>
                <a:gridCol w="1008112"/>
                <a:gridCol w="815007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Složení</a:t>
                      </a:r>
                    </a:p>
                    <a:p>
                      <a:pPr algn="ctr"/>
                      <a:r>
                        <a:rPr lang="cs-CZ" sz="1400" dirty="0" smtClean="0"/>
                        <a:t>MK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Variabilita</a:t>
                      </a:r>
                    </a:p>
                    <a:p>
                      <a:pPr algn="ctr"/>
                      <a:r>
                        <a:rPr lang="cs-CZ" sz="1400" dirty="0" smtClean="0"/>
                        <a:t>v kuchyň. využití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err="1" smtClean="0"/>
                        <a:t>Perox</a:t>
                      </a:r>
                      <a:r>
                        <a:rPr lang="cs-CZ" sz="1400" dirty="0" smtClean="0"/>
                        <a:t>. číslo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Informace na obalu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Cena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Výsledná známka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Pořadí</a:t>
                      </a:r>
                      <a:endParaRPr lang="cs-CZ" sz="1400" dirty="0"/>
                    </a:p>
                  </a:txBody>
                  <a:tcPr anchor="ctr"/>
                </a:tc>
              </a:tr>
              <a:tr h="233184">
                <a:tc>
                  <a:txBody>
                    <a:bodyPr/>
                    <a:lstStyle/>
                    <a:p>
                      <a:pPr algn="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priorita:</a:t>
                      </a:r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50 %</a:t>
                      </a: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20 %</a:t>
                      </a:r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5 %</a:t>
                      </a:r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5 %</a:t>
                      </a:r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i="1" dirty="0" smtClean="0">
                          <a:solidFill>
                            <a:schemeClr val="bg1"/>
                          </a:solidFill>
                        </a:rPr>
                        <a:t>20 %</a:t>
                      </a:r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648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Škvařené</a:t>
                      </a:r>
                      <a:r>
                        <a:rPr lang="cs-CZ" sz="1400" baseline="0" dirty="0" smtClean="0"/>
                        <a:t> sádlo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3,15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7.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Vepřové sádlo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3,35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9.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Ghee</a:t>
                      </a:r>
                      <a:r>
                        <a:rPr lang="cs-CZ" sz="1400" dirty="0" smtClean="0"/>
                        <a:t>, přepuštěné máslo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4,35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11.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Palmový olej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3,25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8.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Kokosový olej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4,25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Olivový olej rafinovaný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2,80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4.-5.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Olivový olej extra panenský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2,85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6.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Slunečnicový olej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2,60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Sójový olej rafinovaný – bio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2,80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4.-5.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Řepkový olej rafinovaný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1,05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1.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Řepk</a:t>
                      </a:r>
                      <a:r>
                        <a:rPr lang="cs-CZ" sz="1400" dirty="0" smtClean="0"/>
                        <a:t>. olej lisovaný za stud.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2.</a:t>
                      </a:r>
                      <a:endParaRPr lang="cs-CZ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1747-EDE7-4EF7-8081-DC86BBD1A3A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685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Vlastní 1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680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14782</TotalTime>
  <Words>164</Words>
  <Application>Microsoft Office PowerPoint</Application>
  <PresentationFormat>Předvádění na obrazovce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 2</vt:lpstr>
      <vt:lpstr>Prefab</vt:lpstr>
      <vt:lpstr>Výsledky testu tuků a olejů 2014 Prof. Dostálová (VŠCHT), RNDr. Suchánek (IKEM)</vt:lpstr>
    </vt:vector>
  </TitlesOfParts>
  <Company>Česká zemědělská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POP SPZO 2001/02</dc:title>
  <dc:creator>Petr Baranyk</dc:creator>
  <cp:lastModifiedBy>Petr Baranyk</cp:lastModifiedBy>
  <cp:revision>777</cp:revision>
  <dcterms:created xsi:type="dcterms:W3CDTF">2002-11-09T20:54:29Z</dcterms:created>
  <dcterms:modified xsi:type="dcterms:W3CDTF">2015-10-12T11:07:47Z</dcterms:modified>
</cp:coreProperties>
</file>